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62" r:id="rId2"/>
    <p:sldId id="256" r:id="rId3"/>
    <p:sldId id="257" r:id="rId4"/>
    <p:sldId id="258" r:id="rId5"/>
    <p:sldId id="259" r:id="rId6"/>
    <p:sldId id="260" r:id="rId7"/>
    <p:sldId id="261"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125" d="100"/>
          <a:sy n="125" d="100"/>
        </p:scale>
        <p:origin x="90" y="-3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png>
</file>

<file path=ppt/media/image15.jpg>
</file>

<file path=ppt/media/image16.jpg>
</file>

<file path=ppt/media/image17.jpg>
</file>

<file path=ppt/media/image18.JPG>
</file>

<file path=ppt/media/image2.jpg>
</file>

<file path=ppt/media/image3.JPG>
</file>

<file path=ppt/media/image4.jpg>
</file>

<file path=ppt/media/image5.png>
</file>

<file path=ppt/media/image6.jp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10/1/2016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10/1/2016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10/1/2016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10/1/2016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10/1/2016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10/1/2016</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10/1/2016</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10/1/2016</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10/1/2016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10/1/2016</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50000"/>
              <a:lumOff val="5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10/1/2016</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8" name="Rectangle 37"/>
          <p:cNvSpPr/>
          <p:nvPr/>
        </p:nvSpPr>
        <p:spPr>
          <a:xfrm>
            <a:off x="11815864" y="758952"/>
            <a:ext cx="384048" cy="5330952"/>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bg2">
                    <a:lumMod val="40000"/>
                    <a:lumOff val="60000"/>
                  </a:schemeClr>
                </a:solidFill>
              </a:defRPr>
            </a:lvl1pPr>
          </a:lstStyle>
          <a:p>
            <a:fld id="{5586B75A-687E-405C-8A0B-8D00578BA2C3}" type="datetimeFigureOut">
              <a:rPr lang="en-US" dirty="0"/>
              <a:pPr/>
              <a:t>10/1/2016</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bg2">
                    <a:lumMod val="40000"/>
                    <a:lumOff val="6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tabLst>
          <a:tab pos="1143000" algn="l"/>
        </a:tabLst>
        <a:defRPr sz="2000" kern="1200">
          <a:solidFill>
            <a:schemeClr val="bg2">
              <a:lumMod val="20000"/>
              <a:lumOff val="80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800" kern="1200">
          <a:solidFill>
            <a:schemeClr val="bg2">
              <a:lumMod val="20000"/>
              <a:lumOff val="80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600" kern="1200">
          <a:solidFill>
            <a:schemeClr val="bg2">
              <a:lumMod val="20000"/>
              <a:lumOff val="80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HISTORY OF THE TELEVISION</a:t>
            </a:r>
            <a:endParaRPr lang="en-CA"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4088" y="810911"/>
            <a:ext cx="8528846" cy="5614601"/>
          </a:xfrm>
          <a:prstGeom prst="rect">
            <a:avLst/>
          </a:prstGeom>
        </p:spPr>
      </p:pic>
    </p:spTree>
    <p:extLst>
      <p:ext uri="{BB962C8B-B14F-4D97-AF65-F5344CB8AC3E}">
        <p14:creationId xmlns:p14="http://schemas.microsoft.com/office/powerpoint/2010/main" val="3785426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00015" y="2915586"/>
            <a:ext cx="2620190" cy="914400"/>
          </a:xfrm>
        </p:spPr>
        <p:txBody>
          <a:bodyPr>
            <a:normAutofit lnSpcReduction="10000"/>
          </a:bodyPr>
          <a:lstStyle/>
          <a:p>
            <a:r>
              <a:rPr lang="en-CA" dirty="0" smtClean="0"/>
              <a:t>IBM 610(First Marketed “Personal” Computer)(1957)</a:t>
            </a:r>
            <a:endParaRPr lang="en-CA"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0015" y="955135"/>
            <a:ext cx="2620190" cy="1870443"/>
          </a:xfrm>
          <a:prstGeom prst="rect">
            <a:avLst/>
          </a:prstGeom>
        </p:spPr>
      </p:pic>
      <p:sp>
        <p:nvSpPr>
          <p:cNvPr id="6" name="TextBox 5"/>
          <p:cNvSpPr txBox="1"/>
          <p:nvPr/>
        </p:nvSpPr>
        <p:spPr>
          <a:xfrm>
            <a:off x="3912974" y="955134"/>
            <a:ext cx="4959177" cy="3416320"/>
          </a:xfrm>
          <a:prstGeom prst="rect">
            <a:avLst/>
          </a:prstGeom>
          <a:noFill/>
        </p:spPr>
        <p:txBody>
          <a:bodyPr wrap="square" rtlCol="0">
            <a:spAutoFit/>
          </a:bodyPr>
          <a:lstStyle/>
          <a:p>
            <a:r>
              <a:rPr lang="en-CA" dirty="0" smtClean="0"/>
              <a:t>This computer was incredible at its time mainly for its miniature design. It featured a small circular screen at the left hand side which was a poor design choice however it was used to keep the computer small. It was very slow though and was swiftly retired for more updated hardware on 1959. Another problem is that it is made of a cheap plastic that if finished to look professional for an office however that is not the case. Finally it is one of the first computers to be fully controlled by a keyboard past computers had keyboards but were not fully controlled by them.</a:t>
            </a:r>
            <a:endParaRPr lang="en-CA"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0015" y="3829986"/>
            <a:ext cx="1767837" cy="1704067"/>
          </a:xfrm>
          <a:prstGeom prst="rect">
            <a:avLst/>
          </a:prstGeom>
        </p:spPr>
      </p:pic>
    </p:spTree>
    <p:extLst>
      <p:ext uri="{BB962C8B-B14F-4D97-AF65-F5344CB8AC3E}">
        <p14:creationId xmlns:p14="http://schemas.microsoft.com/office/powerpoint/2010/main" val="2330004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56318" y="3364891"/>
            <a:ext cx="3218810" cy="2689920"/>
          </a:xfrm>
        </p:spPr>
        <p:txBody>
          <a:bodyPr>
            <a:normAutofit/>
          </a:bodyPr>
          <a:lstStyle/>
          <a:p>
            <a:r>
              <a:rPr lang="en-CA" dirty="0" smtClean="0"/>
              <a:t>Apple II(1977)</a:t>
            </a:r>
          </a:p>
          <a:p>
            <a:r>
              <a:rPr lang="en-CA" dirty="0" smtClean="0"/>
              <a:t>One of the first main stream PCs</a:t>
            </a:r>
            <a:endParaRPr lang="en-CA"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319" y="1054444"/>
            <a:ext cx="3313809" cy="2253390"/>
          </a:xfrm>
          <a:prstGeom prst="rect">
            <a:avLst/>
          </a:prstGeom>
        </p:spPr>
      </p:pic>
      <p:sp>
        <p:nvSpPr>
          <p:cNvPr id="5" name="TextBox 4"/>
          <p:cNvSpPr txBox="1"/>
          <p:nvPr/>
        </p:nvSpPr>
        <p:spPr>
          <a:xfrm>
            <a:off x="3929448" y="1075380"/>
            <a:ext cx="4481384" cy="4247317"/>
          </a:xfrm>
          <a:prstGeom prst="rect">
            <a:avLst/>
          </a:prstGeom>
          <a:noFill/>
        </p:spPr>
        <p:txBody>
          <a:bodyPr wrap="square" rtlCol="0">
            <a:spAutoFit/>
          </a:bodyPr>
          <a:lstStyle/>
          <a:p>
            <a:r>
              <a:rPr lang="en-CA" dirty="0" smtClean="0"/>
              <a:t>The Apple 2 is one of the first main stream pcs it featured a large monitor compared to the 610 and floppy disk drives to run external programs easier. The appearance is an ugly beige plastic though and has a very bulky appearance. This PC was an amazing step for computers and a lot of programs were made for this computer from word processing to video games. The A	</a:t>
            </a:r>
            <a:r>
              <a:rPr lang="en-CA" dirty="0" err="1" smtClean="0"/>
              <a:t>pple</a:t>
            </a:r>
            <a:r>
              <a:rPr lang="en-CA" dirty="0" smtClean="0"/>
              <a:t> 2 also used the now standardized QWERTY keyboard layout which is important so that new users do not have to learn a new keyboard layout after every computer they buy. Finally the Apple 2 was upgraded in 1979 and was discontinued in 1981 with a fairly short lifecycle.</a:t>
            </a:r>
            <a:endParaRPr lang="en-CA"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320" y="4472600"/>
            <a:ext cx="2545492" cy="1584568"/>
          </a:xfrm>
          <a:prstGeom prst="rect">
            <a:avLst/>
          </a:prstGeom>
        </p:spPr>
      </p:pic>
    </p:spTree>
    <p:extLst>
      <p:ext uri="{BB962C8B-B14F-4D97-AF65-F5344CB8AC3E}">
        <p14:creationId xmlns:p14="http://schemas.microsoft.com/office/powerpoint/2010/main" val="31389360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00016" y="2750006"/>
            <a:ext cx="2078880" cy="914400"/>
          </a:xfrm>
        </p:spPr>
        <p:txBody>
          <a:bodyPr>
            <a:normAutofit fontScale="92500" lnSpcReduction="20000"/>
          </a:bodyPr>
          <a:lstStyle/>
          <a:p>
            <a:r>
              <a:rPr lang="en-CA" dirty="0" smtClean="0"/>
              <a:t>iMac G3(1998)</a:t>
            </a:r>
          </a:p>
          <a:p>
            <a:r>
              <a:rPr lang="en-CA" dirty="0" smtClean="0"/>
              <a:t>(New design for PCs)</a:t>
            </a:r>
            <a:endParaRPr lang="en-CA"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0016" y="929640"/>
            <a:ext cx="2078880" cy="1722120"/>
          </a:xfrm>
          <a:prstGeom prst="rect">
            <a:avLst/>
          </a:prstGeom>
        </p:spPr>
      </p:pic>
      <p:sp>
        <p:nvSpPr>
          <p:cNvPr id="5" name="TextBox 4"/>
          <p:cNvSpPr txBox="1"/>
          <p:nvPr/>
        </p:nvSpPr>
        <p:spPr>
          <a:xfrm>
            <a:off x="3307080" y="929640"/>
            <a:ext cx="5623560" cy="3416320"/>
          </a:xfrm>
          <a:prstGeom prst="rect">
            <a:avLst/>
          </a:prstGeom>
          <a:noFill/>
        </p:spPr>
        <p:txBody>
          <a:bodyPr wrap="square" rtlCol="0">
            <a:spAutoFit/>
          </a:bodyPr>
          <a:lstStyle/>
          <a:p>
            <a:r>
              <a:rPr lang="en-CA" dirty="0" smtClean="0"/>
              <a:t>The iMac G3 used a new design where the entire PC fit into the display case. It allows portability and it also features a lot of peripherals add-ons that would change the future of computing like adding external </a:t>
            </a:r>
            <a:r>
              <a:rPr lang="en-CA" dirty="0"/>
              <a:t>m</a:t>
            </a:r>
            <a:r>
              <a:rPr lang="en-CA" dirty="0" smtClean="0"/>
              <a:t>ice and new keyboards. However the blue translucent color choice and design was a very poor choice. Another problem is that the iMac abandoned the floppy disk drive which was a very popular storage standard for USB which was still a new emerging technology. The computer was also fairly slow for the time and was non upgradeable. Finally the product was abandoned quickly only after 5 years like the apple 2’s 4 years.</a:t>
            </a:r>
            <a:endParaRPr lang="en-CA"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487" y="3939540"/>
            <a:ext cx="2041937" cy="1417320"/>
          </a:xfrm>
          <a:prstGeom prst="rect">
            <a:avLst/>
          </a:prstGeom>
        </p:spPr>
      </p:pic>
    </p:spTree>
    <p:extLst>
      <p:ext uri="{BB962C8B-B14F-4D97-AF65-F5344CB8AC3E}">
        <p14:creationId xmlns:p14="http://schemas.microsoft.com/office/powerpoint/2010/main" val="1691990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00015" y="3611066"/>
            <a:ext cx="2857501" cy="914400"/>
          </a:xfrm>
        </p:spPr>
        <p:txBody>
          <a:bodyPr/>
          <a:lstStyle/>
          <a:p>
            <a:r>
              <a:rPr lang="en-CA" dirty="0" smtClean="0"/>
              <a:t>PowerMac G5(2003)</a:t>
            </a:r>
            <a:endParaRPr lang="en-CA"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0015" y="1171575"/>
            <a:ext cx="2857501" cy="2143126"/>
          </a:xfrm>
          <a:prstGeom prst="rect">
            <a:avLst/>
          </a:prstGeom>
        </p:spPr>
      </p:pic>
      <p:sp>
        <p:nvSpPr>
          <p:cNvPr id="5" name="TextBox 4"/>
          <p:cNvSpPr txBox="1"/>
          <p:nvPr/>
        </p:nvSpPr>
        <p:spPr>
          <a:xfrm>
            <a:off x="4107181" y="1257300"/>
            <a:ext cx="4480560" cy="4524315"/>
          </a:xfrm>
          <a:prstGeom prst="rect">
            <a:avLst/>
          </a:prstGeom>
          <a:noFill/>
        </p:spPr>
        <p:txBody>
          <a:bodyPr wrap="square" rtlCol="0">
            <a:spAutoFit/>
          </a:bodyPr>
          <a:lstStyle/>
          <a:p>
            <a:r>
              <a:rPr lang="en-CA" dirty="0" smtClean="0"/>
              <a:t>The PowerMac G5 is considered the first 64 bit personal computer allowing the computer to have more than 4 gigabytes of RAM. The box has an amazing appearance made of anodized aluminium with a handle to carry the machine. The PowerMac like all the Apple products only lasted for 3 years. The PowerMac also used a new design known as a tower where the display is beside a big “tower”. There were a lot of defects at launch where heat sinks would leak and damage the internals and corrode the aluminium. Finally the machine would cause a loud annoying chirping noise that would prevent people from working or trying to do anything </a:t>
            </a:r>
            <a:r>
              <a:rPr lang="en-CA" smtClean="0"/>
              <a:t>with audio</a:t>
            </a:r>
            <a:endParaRPr lang="en-CA" dirty="0" smtClean="0"/>
          </a:p>
        </p:txBody>
      </p:sp>
    </p:spTree>
    <p:extLst>
      <p:ext uri="{BB962C8B-B14F-4D97-AF65-F5344CB8AC3E}">
        <p14:creationId xmlns:p14="http://schemas.microsoft.com/office/powerpoint/2010/main" val="20819495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00015" y="4531747"/>
            <a:ext cx="7315200" cy="914400"/>
          </a:xfrm>
        </p:spPr>
        <p:txBody>
          <a:bodyPr>
            <a:normAutofit/>
          </a:bodyPr>
          <a:lstStyle/>
          <a:p>
            <a:r>
              <a:rPr lang="en-CA" sz="2000" dirty="0" smtClean="0"/>
              <a:t>Baird Model B, 1928(SKETCH)</a:t>
            </a:r>
          </a:p>
          <a:p>
            <a:r>
              <a:rPr lang="en-CA" sz="2000" dirty="0" smtClean="0"/>
              <a:t>(One of the first commercial Mechanical TV sets)</a:t>
            </a:r>
            <a:endParaRPr lang="en-CA" sz="2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0015" y="1039615"/>
            <a:ext cx="3562601" cy="3492132"/>
          </a:xfrm>
          <a:prstGeom prst="rect">
            <a:avLst/>
          </a:prstGeom>
        </p:spPr>
      </p:pic>
      <p:sp>
        <p:nvSpPr>
          <p:cNvPr id="5" name="TextBox 4"/>
          <p:cNvSpPr txBox="1"/>
          <p:nvPr/>
        </p:nvSpPr>
        <p:spPr>
          <a:xfrm>
            <a:off x="4777946" y="1039615"/>
            <a:ext cx="3637269" cy="3046988"/>
          </a:xfrm>
          <a:prstGeom prst="rect">
            <a:avLst/>
          </a:prstGeom>
          <a:noFill/>
        </p:spPr>
        <p:txBody>
          <a:bodyPr wrap="square" rtlCol="0">
            <a:spAutoFit/>
          </a:bodyPr>
          <a:lstStyle/>
          <a:p>
            <a:r>
              <a:rPr lang="en-CA" sz="1600" dirty="0" smtClean="0"/>
              <a:t>The Baird Model B is a very early television which is considered to be the first commercial TV. One problem was it had a very small display so only one person could look through it. This was a new product that sold very few copies and was mostly a technical preview. The box was made of wood and was finished professionally like a real commercial product. Finally they were fairly reliable out of the 20 made there is still 1 left working, after nearly a century.</a:t>
            </a:r>
            <a:endParaRPr lang="en-CA" sz="16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66219" y="4531747"/>
            <a:ext cx="1297991" cy="1566155"/>
          </a:xfrm>
          <a:prstGeom prst="rect">
            <a:avLst/>
          </a:prstGeom>
        </p:spPr>
      </p:pic>
    </p:spTree>
    <p:extLst>
      <p:ext uri="{BB962C8B-B14F-4D97-AF65-F5344CB8AC3E}">
        <p14:creationId xmlns:p14="http://schemas.microsoft.com/office/powerpoint/2010/main" val="4086217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16675" y="3545401"/>
            <a:ext cx="3657600" cy="914400"/>
          </a:xfrm>
        </p:spPr>
        <p:txBody>
          <a:bodyPr>
            <a:normAutofit fontScale="92500" lnSpcReduction="20000"/>
          </a:bodyPr>
          <a:lstStyle/>
          <a:p>
            <a:r>
              <a:rPr lang="en-CA" dirty="0" smtClean="0"/>
              <a:t>The </a:t>
            </a:r>
            <a:r>
              <a:rPr lang="en-CA" dirty="0"/>
              <a:t>RCA </a:t>
            </a:r>
            <a:r>
              <a:rPr lang="en-CA" dirty="0" smtClean="0"/>
              <a:t>630-TS, 1946</a:t>
            </a:r>
          </a:p>
          <a:p>
            <a:r>
              <a:rPr lang="en-CA" dirty="0" smtClean="0"/>
              <a:t>(First Mass Produced Electric Commercial TV set)</a:t>
            </a:r>
            <a:endParaRPr lang="en-CA"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848" y="1298448"/>
            <a:ext cx="3604427" cy="2246953"/>
          </a:xfrm>
          <a:prstGeom prst="rect">
            <a:avLst/>
          </a:prstGeom>
        </p:spPr>
      </p:pic>
      <p:sp>
        <p:nvSpPr>
          <p:cNvPr id="5" name="TextBox 4"/>
          <p:cNvSpPr txBox="1"/>
          <p:nvPr/>
        </p:nvSpPr>
        <p:spPr>
          <a:xfrm>
            <a:off x="4727448" y="1298448"/>
            <a:ext cx="3979947" cy="3970318"/>
          </a:xfrm>
          <a:prstGeom prst="rect">
            <a:avLst/>
          </a:prstGeom>
          <a:noFill/>
        </p:spPr>
        <p:txBody>
          <a:bodyPr wrap="square" rtlCol="0">
            <a:spAutoFit/>
          </a:bodyPr>
          <a:lstStyle/>
          <a:p>
            <a:r>
              <a:rPr lang="en-CA" dirty="0" smtClean="0"/>
              <a:t>The RCA is the first mass produced TV set  and was a lot more popular than the Baird Model B. It featured a “GIANT” for the time 10 inch B&amp;W screen. One problem though is the weight at around 85 pounds without the stand. It is very different from the Baird due to it being electric rather than mechanical. It also has a similar wooden finish to the Baird making it look nice however it was expensive and had large bezels. Finally </a:t>
            </a:r>
            <a:r>
              <a:rPr lang="en-CA" dirty="0" smtClean="0"/>
              <a:t>the TV needs to be plugged in and in the 40s some houses would catch on fire if the wiring was faulty</a:t>
            </a:r>
            <a:r>
              <a:rPr lang="en-CA" dirty="0" smtClean="0"/>
              <a:t>.</a:t>
            </a:r>
            <a:endParaRPr lang="en-CA" dirty="0"/>
          </a:p>
        </p:txBody>
      </p:sp>
    </p:spTree>
    <p:extLst>
      <p:ext uri="{BB962C8B-B14F-4D97-AF65-F5344CB8AC3E}">
        <p14:creationId xmlns:p14="http://schemas.microsoft.com/office/powerpoint/2010/main" val="20121280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08453" y="4073610"/>
            <a:ext cx="2990336" cy="914400"/>
          </a:xfrm>
        </p:spPr>
        <p:txBody>
          <a:bodyPr>
            <a:normAutofit lnSpcReduction="10000"/>
          </a:bodyPr>
          <a:lstStyle/>
          <a:p>
            <a:r>
              <a:rPr lang="en-CA" dirty="0" smtClean="0"/>
              <a:t>The GE Porta Color(First “Portable” Commercial TV) (1966)</a:t>
            </a:r>
            <a:endParaRPr lang="en-CA"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8453" y="1281807"/>
            <a:ext cx="2923944" cy="1940768"/>
          </a:xfrm>
          <a:prstGeom prst="rect">
            <a:avLst/>
          </a:prstGeom>
          <a:ln>
            <a:noFill/>
          </a:ln>
          <a:effectLst>
            <a:outerShdw blurRad="292100" dist="139700" dir="2700000" algn="tl" rotWithShape="0">
              <a:srgbClr val="333333">
                <a:alpha val="65000"/>
              </a:srgbClr>
            </a:outerShdw>
          </a:effectLst>
        </p:spPr>
      </p:pic>
      <p:sp>
        <p:nvSpPr>
          <p:cNvPr id="7" name="TextBox 6"/>
          <p:cNvSpPr txBox="1"/>
          <p:nvPr/>
        </p:nvSpPr>
        <p:spPr>
          <a:xfrm>
            <a:off x="3698789" y="1281807"/>
            <a:ext cx="4654378" cy="3139321"/>
          </a:xfrm>
          <a:prstGeom prst="rect">
            <a:avLst/>
          </a:prstGeom>
          <a:noFill/>
        </p:spPr>
        <p:txBody>
          <a:bodyPr wrap="square" rtlCol="0">
            <a:spAutoFit/>
          </a:bodyPr>
          <a:lstStyle/>
          <a:p>
            <a:r>
              <a:rPr lang="en-CA" dirty="0" smtClean="0"/>
              <a:t>This TV mainly features a portable design. It is meant to be moved around and had a very compact form for its time at around 24 lbs. It featured a plastic design that was unprofessional but helped make the product cheap and portable. This was an impressive device due to it processing color video early on in the color </a:t>
            </a:r>
            <a:r>
              <a:rPr lang="en-CA" dirty="0" err="1" smtClean="0"/>
              <a:t>tv</a:t>
            </a:r>
            <a:r>
              <a:rPr lang="en-CA" dirty="0" smtClean="0"/>
              <a:t> era. It was shown to be a more reliable color model and a better consumer device than previous devices. Finally the bezels were a lot thinner than previous devices. </a:t>
            </a:r>
            <a:endParaRPr lang="en-CA" dirty="0"/>
          </a:p>
        </p:txBody>
      </p:sp>
    </p:spTree>
    <p:extLst>
      <p:ext uri="{BB962C8B-B14F-4D97-AF65-F5344CB8AC3E}">
        <p14:creationId xmlns:p14="http://schemas.microsoft.com/office/powerpoint/2010/main" val="1999488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65917" y="3829987"/>
            <a:ext cx="7315200" cy="914400"/>
          </a:xfrm>
        </p:spPr>
        <p:txBody>
          <a:bodyPr/>
          <a:lstStyle/>
          <a:p>
            <a:r>
              <a:rPr lang="en-CA" dirty="0" smtClean="0"/>
              <a:t>FD </a:t>
            </a:r>
            <a:r>
              <a:rPr lang="en-CA" dirty="0" err="1" smtClean="0"/>
              <a:t>Trintion</a:t>
            </a:r>
            <a:r>
              <a:rPr lang="en-CA" dirty="0" smtClean="0"/>
              <a:t>(Photo) 1998</a:t>
            </a:r>
          </a:p>
          <a:p>
            <a:r>
              <a:rPr lang="en-CA" dirty="0" smtClean="0"/>
              <a:t>First Flat Screen TV</a:t>
            </a:r>
            <a:endParaRPr lang="en-CA" dirty="0"/>
          </a:p>
        </p:txBody>
      </p:sp>
      <p:sp>
        <p:nvSpPr>
          <p:cNvPr id="4" name="TextBox 3"/>
          <p:cNvSpPr txBox="1"/>
          <p:nvPr/>
        </p:nvSpPr>
        <p:spPr>
          <a:xfrm>
            <a:off x="3978876" y="1164583"/>
            <a:ext cx="4794421" cy="2585323"/>
          </a:xfrm>
          <a:prstGeom prst="rect">
            <a:avLst/>
          </a:prstGeom>
          <a:noFill/>
        </p:spPr>
        <p:txBody>
          <a:bodyPr wrap="square" rtlCol="0">
            <a:spAutoFit/>
          </a:bodyPr>
          <a:lstStyle/>
          <a:p>
            <a:r>
              <a:rPr lang="en-CA" dirty="0" smtClean="0"/>
              <a:t>Flat Screen TV provided a thin and small bezel TV. This provided a better appearance to TV and this also provided a better picture and better immersion. One problem though is since that the TV is thin so if some pressure is applied the TV could flip over and break. Often these TVs would also use reflective plastic to create an impression of metal. Finally it has an incredible quality and resolution.</a:t>
            </a:r>
            <a:endParaRPr lang="en-CA"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808" y="1164583"/>
            <a:ext cx="2958527" cy="2219688"/>
          </a:xfrm>
          <a:prstGeom prst="rect">
            <a:avLst/>
          </a:prstGeom>
        </p:spPr>
      </p:pic>
    </p:spTree>
    <p:extLst>
      <p:ext uri="{BB962C8B-B14F-4D97-AF65-F5344CB8AC3E}">
        <p14:creationId xmlns:p14="http://schemas.microsoft.com/office/powerpoint/2010/main" val="1157627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8383" y="3526717"/>
            <a:ext cx="2516395" cy="2412764"/>
          </a:xfrm>
        </p:spPr>
        <p:txBody>
          <a:bodyPr>
            <a:normAutofit/>
          </a:bodyPr>
          <a:lstStyle/>
          <a:p>
            <a:r>
              <a:rPr lang="en-CA" dirty="0"/>
              <a:t>HP </a:t>
            </a:r>
            <a:r>
              <a:rPr lang="en-CA" dirty="0" err="1"/>
              <a:t>Mediasmart</a:t>
            </a:r>
            <a:r>
              <a:rPr lang="en-CA" dirty="0"/>
              <a:t> TV (SL3760</a:t>
            </a:r>
            <a:r>
              <a:rPr lang="en-CA" dirty="0" smtClean="0"/>
              <a:t>)</a:t>
            </a:r>
            <a:r>
              <a:rPr lang="da-DK" b="1" dirty="0" smtClean="0"/>
              <a:t>(2007)</a:t>
            </a:r>
          </a:p>
          <a:p>
            <a:r>
              <a:rPr lang="da-DK" b="1" dirty="0" smtClean="0"/>
              <a:t>(Artist Representation)</a:t>
            </a:r>
            <a:endParaRPr lang="da-DK" b="1" dirty="0"/>
          </a:p>
          <a:p>
            <a:r>
              <a:rPr lang="en-CA" dirty="0" smtClean="0"/>
              <a:t>First Smart TV</a:t>
            </a:r>
            <a:endParaRPr lang="en-CA" dirty="0"/>
          </a:p>
        </p:txBody>
      </p:sp>
      <p:sp>
        <p:nvSpPr>
          <p:cNvPr id="5" name="TextBox 4"/>
          <p:cNvSpPr txBox="1"/>
          <p:nvPr/>
        </p:nvSpPr>
        <p:spPr>
          <a:xfrm>
            <a:off x="4143633" y="1186249"/>
            <a:ext cx="4761470" cy="4524315"/>
          </a:xfrm>
          <a:prstGeom prst="rect">
            <a:avLst/>
          </a:prstGeom>
          <a:noFill/>
        </p:spPr>
        <p:txBody>
          <a:bodyPr wrap="square" rtlCol="0">
            <a:spAutoFit/>
          </a:bodyPr>
          <a:lstStyle/>
          <a:p>
            <a:r>
              <a:rPr lang="en-CA" dirty="0" smtClean="0"/>
              <a:t>Smart TV’s are the next generation of TV, with the Invention of the Internet these Televisions provide TV shows, Movies and Video Games in one experience. It had the similar problems with the Flat screen with a similar design but they improved on this model. It had thinner bezels and it even is wireless so it improves safety it also is less reliable though since depending on the Wi-Fi connection speed the device can succeed or fail. Another thing is as technology improves people want stuff to get bigger so TVs are getting bigger and bigger so TVs are getting Gigantic. Finally advertising shows all these applications on their TV but to get any of these like Netflix or WWE you have to pay lots of money more.</a:t>
            </a:r>
            <a:endParaRPr lang="en-CA" dirty="0"/>
          </a:p>
        </p:txBody>
      </p:sp>
      <p:pic>
        <p:nvPicPr>
          <p:cNvPr id="1028" name="Picture 4" descr="https://qph.ec.quoracdn.net/main-qimg-9e2325b252d2c70df7065664ecddf220-c?convert_to_webp=tru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952" y="1308667"/>
            <a:ext cx="2917826" cy="21397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77906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84686" y="2757122"/>
            <a:ext cx="2534194" cy="1402986"/>
          </a:xfrm>
        </p:spPr>
        <p:txBody>
          <a:bodyPr>
            <a:normAutofit fontScale="70000" lnSpcReduction="20000"/>
          </a:bodyPr>
          <a:lstStyle/>
          <a:p>
            <a:r>
              <a:rPr lang="en-CA" dirty="0" smtClean="0"/>
              <a:t>Panasonic </a:t>
            </a:r>
            <a:r>
              <a:rPr lang="en-CA" dirty="0" err="1" smtClean="0"/>
              <a:t>Viera</a:t>
            </a:r>
            <a:r>
              <a:rPr lang="en-CA" dirty="0" smtClean="0"/>
              <a:t> VT20 plasma 3D HDTV</a:t>
            </a:r>
            <a:endParaRPr lang="en-CA" dirty="0" smtClean="0"/>
          </a:p>
          <a:p>
            <a:r>
              <a:rPr lang="en-CA" dirty="0" smtClean="0"/>
              <a:t>(First </a:t>
            </a:r>
            <a:r>
              <a:rPr lang="en-CA" dirty="0" smtClean="0"/>
              <a:t>Full 3d </a:t>
            </a:r>
            <a:r>
              <a:rPr lang="en-CA" dirty="0" smtClean="0"/>
              <a:t>TV)</a:t>
            </a:r>
          </a:p>
          <a:p>
            <a:r>
              <a:rPr lang="en-CA" dirty="0" smtClean="0"/>
              <a:t>(3D Model)</a:t>
            </a:r>
          </a:p>
          <a:p>
            <a:r>
              <a:rPr lang="en-CA" dirty="0" smtClean="0"/>
              <a:t>(2010)</a:t>
            </a:r>
            <a:endParaRPr lang="en-CA"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686" y="855170"/>
            <a:ext cx="2534194" cy="1901952"/>
          </a:xfrm>
          <a:prstGeom prst="rect">
            <a:avLst/>
          </a:prstGeom>
        </p:spPr>
      </p:pic>
      <p:sp>
        <p:nvSpPr>
          <p:cNvPr id="6" name="TextBox 5"/>
          <p:cNvSpPr txBox="1"/>
          <p:nvPr/>
        </p:nvSpPr>
        <p:spPr>
          <a:xfrm>
            <a:off x="3830594" y="963826"/>
            <a:ext cx="5132173" cy="2862322"/>
          </a:xfrm>
          <a:prstGeom prst="rect">
            <a:avLst/>
          </a:prstGeom>
          <a:noFill/>
        </p:spPr>
        <p:txBody>
          <a:bodyPr wrap="square" rtlCol="0">
            <a:spAutoFit/>
          </a:bodyPr>
          <a:lstStyle/>
          <a:p>
            <a:r>
              <a:rPr lang="en-CA" dirty="0" smtClean="0"/>
              <a:t>3D TV is a new product that has changed TV. It provides larger bezels however it provides a lot more features. They are a lot larger than the first smart TVs and also is not very safe due to its thin design. Another thing is that these TVs require 3D glasses and they make a lot of people nauseous. They are also not very reliable since the glasses frequently break and are of a low build quality. Finally the material is plastic and is yet again made to look very high quality.</a:t>
            </a:r>
            <a:endParaRPr lang="en-CA" dirty="0"/>
          </a:p>
        </p:txBody>
      </p:sp>
    </p:spTree>
    <p:extLst>
      <p:ext uri="{BB962C8B-B14F-4D97-AF65-F5344CB8AC3E}">
        <p14:creationId xmlns:p14="http://schemas.microsoft.com/office/powerpoint/2010/main" val="6433716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Evolution of the Computer</a:t>
            </a:r>
            <a:br>
              <a:rPr lang="en-CA" dirty="0" smtClean="0"/>
            </a:br>
            <a:r>
              <a:rPr lang="en-CA" dirty="0" smtClean="0"/>
              <a:t>(Personal)</a:t>
            </a:r>
            <a:endParaRPr lang="en-CA"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8738" y="985350"/>
            <a:ext cx="7315200" cy="4877775"/>
          </a:xfrm>
        </p:spPr>
      </p:pic>
    </p:spTree>
    <p:extLst>
      <p:ext uri="{BB962C8B-B14F-4D97-AF65-F5344CB8AC3E}">
        <p14:creationId xmlns:p14="http://schemas.microsoft.com/office/powerpoint/2010/main" val="1956325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00015" y="4413883"/>
            <a:ext cx="2446636" cy="914400"/>
          </a:xfrm>
        </p:spPr>
        <p:txBody>
          <a:bodyPr>
            <a:normAutofit fontScale="85000" lnSpcReduction="10000"/>
          </a:bodyPr>
          <a:lstStyle/>
          <a:p>
            <a:r>
              <a:rPr lang="en-CA" dirty="0" smtClean="0"/>
              <a:t>UNIVAC-1 (First Commercial Computer in the US)(1951)</a:t>
            </a:r>
            <a:endParaRPr lang="en-CA"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0015" y="1189297"/>
            <a:ext cx="2517648" cy="136550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0015" y="2554801"/>
            <a:ext cx="2446636" cy="1834977"/>
          </a:xfrm>
          <a:prstGeom prst="rect">
            <a:avLst/>
          </a:prstGeom>
        </p:spPr>
      </p:pic>
      <p:sp>
        <p:nvSpPr>
          <p:cNvPr id="6" name="TextBox 5"/>
          <p:cNvSpPr txBox="1"/>
          <p:nvPr/>
        </p:nvSpPr>
        <p:spPr>
          <a:xfrm>
            <a:off x="3814120" y="1189297"/>
            <a:ext cx="4852085" cy="3970318"/>
          </a:xfrm>
          <a:prstGeom prst="rect">
            <a:avLst/>
          </a:prstGeom>
          <a:noFill/>
        </p:spPr>
        <p:txBody>
          <a:bodyPr wrap="square" rtlCol="0">
            <a:spAutoFit/>
          </a:bodyPr>
          <a:lstStyle/>
          <a:p>
            <a:r>
              <a:rPr lang="en-CA" dirty="0" smtClean="0"/>
              <a:t>This was the first Commercial computer as you can see it was gigantic as well as ugly. Classroom sized it was also very slow and could barely handle basic arithmetic operations however it did predict that Eisenhower would win the election which was a feat in it self. The computer required 125 kw which is enough to kill any human so everyone who used the machine had to be qualified. It was very expensive at the time reaching about 1.5 million dollars or 14 million dollars today. Finally this device was fairly reliable there are no cases of them failing and some installations were used for 10+ years and retired for new hardware instead.</a:t>
            </a:r>
            <a:endParaRPr lang="en-CA" dirty="0"/>
          </a:p>
        </p:txBody>
      </p:sp>
    </p:spTree>
    <p:extLst>
      <p:ext uri="{BB962C8B-B14F-4D97-AF65-F5344CB8AC3E}">
        <p14:creationId xmlns:p14="http://schemas.microsoft.com/office/powerpoint/2010/main" val="3852242631"/>
      </p:ext>
    </p:extLst>
  </p:cSld>
  <p:clrMapOvr>
    <a:masterClrMapping/>
  </p:clrMapOvr>
</p:sld>
</file>

<file path=ppt/theme/theme1.xml><?xml version="1.0" encoding="utf-8"?>
<a:theme xmlns:a="http://schemas.openxmlformats.org/drawingml/2006/main" name="Frame">
  <a:themeElements>
    <a:clrScheme name="Frame">
      <a:dk1>
        <a:sysClr val="windowText" lastClr="000000"/>
      </a:dk1>
      <a:lt1>
        <a:sysClr val="window" lastClr="FFFFFF"/>
      </a:lt1>
      <a:dk2>
        <a:srgbClr val="4A3F38"/>
      </a:dk2>
      <a:lt2>
        <a:srgbClr val="EEEDCB"/>
      </a:lt2>
      <a:accent1>
        <a:srgbClr val="818E9F"/>
      </a:accent1>
      <a:accent2>
        <a:srgbClr val="D26400"/>
      </a:accent2>
      <a:accent3>
        <a:srgbClr val="C3BA45"/>
      </a:accent3>
      <a:accent4>
        <a:srgbClr val="8A8552"/>
      </a:accent4>
      <a:accent5>
        <a:srgbClr val="F3B843"/>
      </a:accent5>
      <a:accent6>
        <a:srgbClr val="786C71"/>
      </a:accent6>
      <a:hlink>
        <a:srgbClr val="46A7CA"/>
      </a:hlink>
      <a:folHlink>
        <a:srgbClr val="B2B2B2"/>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9935E573-C197-41A8-BCA1-5D5F62C560B7}"/>
    </a:ext>
  </a:extLst>
</a:theme>
</file>

<file path=docProps/app.xml><?xml version="1.0" encoding="utf-8"?>
<Properties xmlns="http://schemas.openxmlformats.org/officeDocument/2006/extended-properties" xmlns:vt="http://schemas.openxmlformats.org/officeDocument/2006/docPropsVTypes">
  <Template>TM03457475[[fn=Frame]]</Template>
  <TotalTime>912</TotalTime>
  <Words>1285</Words>
  <Application>Microsoft Office PowerPoint</Application>
  <PresentationFormat>Widescreen</PresentationFormat>
  <Paragraphs>34</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Corbel</vt:lpstr>
      <vt:lpstr>Wingdings 2</vt:lpstr>
      <vt:lpstr>Frame</vt:lpstr>
      <vt:lpstr>HISTORY OF THE TELEVISION</vt:lpstr>
      <vt:lpstr>PowerPoint Presentation</vt:lpstr>
      <vt:lpstr>PowerPoint Presentation</vt:lpstr>
      <vt:lpstr>PowerPoint Presentation</vt:lpstr>
      <vt:lpstr>PowerPoint Presentation</vt:lpstr>
      <vt:lpstr>PowerPoint Presentation</vt:lpstr>
      <vt:lpstr>PowerPoint Presentation</vt:lpstr>
      <vt:lpstr>Evolution of the Computer (Personal)</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Owen Brake</dc:creator>
  <cp:lastModifiedBy>Owen Brake</cp:lastModifiedBy>
  <cp:revision>39</cp:revision>
  <dcterms:created xsi:type="dcterms:W3CDTF">2016-09-28T17:54:18Z</dcterms:created>
  <dcterms:modified xsi:type="dcterms:W3CDTF">2016-10-01T16:50:14Z</dcterms:modified>
</cp:coreProperties>
</file>

<file path=docProps/thumbnail.jpeg>
</file>